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79" r:id="rId2"/>
  </p:sldMasterIdLst>
  <p:notesMasterIdLst>
    <p:notesMasterId r:id="rId11"/>
  </p:notesMasterIdLst>
  <p:sldIdLst>
    <p:sldId id="256" r:id="rId3"/>
    <p:sldId id="266" r:id="rId4"/>
    <p:sldId id="260" r:id="rId5"/>
    <p:sldId id="257" r:id="rId6"/>
    <p:sldId id="259" r:id="rId7"/>
    <p:sldId id="262" r:id="rId8"/>
    <p:sldId id="261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6C9FB-FB1B-4E92-A47A-3E08B339AC35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56027-D2E6-4048-8DE4-D7737C10E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41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56027-D2E6-4048-8DE4-D7737C10E01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96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ОБРАЗОВАНИЕ\Книги\Kni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340768"/>
            <a:ext cx="5688632" cy="1470025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89239"/>
            <a:ext cx="5940152" cy="792089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912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4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AF03-7270-45C2-A683-C5E353EF01A5}" type="datetime4">
              <a:rPr lang="en-US" smtClean="0"/>
              <a:pPr/>
              <a:t>February 21,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21,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ОБРАЗОВАНИЕ\Книги\Knigi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981075"/>
            <a:ext cx="82296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7380288" y="6527800"/>
            <a:ext cx="1177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mtClean="0">
                <a:solidFill>
                  <a:srgbClr val="953735"/>
                </a:solidFill>
              </a:rPr>
              <a:t>Freeppt.ru</a:t>
            </a:r>
            <a:endParaRPr lang="ru-RU" smtClean="0">
              <a:solidFill>
                <a:srgbClr val="953735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2/21/2023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284984"/>
            <a:ext cx="8534400" cy="223224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atin typeface="Arial Black" panose="020B0A04020102020204" pitchFamily="34" charset="0"/>
              </a:rPr>
              <a:t>ДЕНЬ ЗАЩИТНИКА ОТЕЧЕСТВА</a:t>
            </a:r>
            <a:endParaRPr lang="ru-RU" sz="6000" b="1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620688"/>
            <a:ext cx="6192688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656692"/>
            <a:ext cx="5040560" cy="2232248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23 февраля</a:t>
            </a:r>
            <a:endParaRPr lang="ru-RU" sz="6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194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93"/>
    </mc:Choice>
    <mc:Fallback>
      <p:transition spd="slow" advTm="799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7537648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Немного из истории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80060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+mj-lt"/>
              </a:rPr>
              <a:t>День </a:t>
            </a:r>
            <a:r>
              <a:rPr lang="ru-RU" sz="2400" dirty="0" smtClean="0">
                <a:latin typeface="+mj-lt"/>
              </a:rPr>
              <a:t>защитника </a:t>
            </a:r>
            <a:r>
              <a:rPr lang="ru-RU" sz="2400" dirty="0">
                <a:latin typeface="+mj-lt"/>
              </a:rPr>
              <a:t>Отечества возник в 1918 </a:t>
            </a:r>
            <a:r>
              <a:rPr lang="ru-RU" sz="2400" dirty="0" smtClean="0">
                <a:latin typeface="+mj-lt"/>
              </a:rPr>
              <a:t>году.</a:t>
            </a:r>
          </a:p>
          <a:p>
            <a:r>
              <a:rPr lang="ru-RU" sz="2400" dirty="0" smtClean="0">
                <a:latin typeface="+mj-lt"/>
              </a:rPr>
              <a:t>Особое </a:t>
            </a:r>
            <a:r>
              <a:rPr lang="ru-RU" sz="2400" dirty="0">
                <a:latin typeface="+mj-lt"/>
              </a:rPr>
              <a:t>значение День защитника Отечества приобретает после Победы в Великой Отечественной войне 1941 -</a:t>
            </a:r>
            <a:r>
              <a:rPr lang="ru-RU" sz="2400" dirty="0" smtClean="0">
                <a:latin typeface="+mj-lt"/>
              </a:rPr>
              <a:t>1945 </a:t>
            </a:r>
            <a:r>
              <a:rPr lang="ru-RU" sz="2400" dirty="0" err="1" smtClean="0">
                <a:latin typeface="+mj-lt"/>
              </a:rPr>
              <a:t>г.г</a:t>
            </a:r>
            <a:r>
              <a:rPr lang="ru-RU" sz="2400" dirty="0" smtClean="0">
                <a:latin typeface="+mj-lt"/>
              </a:rPr>
              <a:t>.</a:t>
            </a:r>
          </a:p>
          <a:p>
            <a:r>
              <a:rPr lang="ru-RU" sz="2400" dirty="0" smtClean="0">
                <a:latin typeface="+mj-lt"/>
              </a:rPr>
              <a:t>С </a:t>
            </a:r>
            <a:r>
              <a:rPr lang="ru-RU" sz="2400" dirty="0">
                <a:latin typeface="+mj-lt"/>
              </a:rPr>
              <a:t>1946 года праздник стал называться Днём Советской Армии и Военно-Морского </a:t>
            </a:r>
            <a:r>
              <a:rPr lang="ru-RU" sz="2400" dirty="0" smtClean="0">
                <a:latin typeface="+mj-lt"/>
              </a:rPr>
              <a:t>Флота.</a:t>
            </a:r>
          </a:p>
          <a:p>
            <a:r>
              <a:rPr lang="ru-RU" sz="2400" dirty="0" smtClean="0">
                <a:latin typeface="+mj-lt"/>
              </a:rPr>
              <a:t>С </a:t>
            </a:r>
            <a:r>
              <a:rPr lang="ru-RU" sz="2400" dirty="0">
                <a:latin typeface="+mj-lt"/>
              </a:rPr>
              <a:t>10 февраля 1995 года праздник называется «День защитника Отечества».</a:t>
            </a:r>
          </a:p>
        </p:txBody>
      </p:sp>
      <p:pic>
        <p:nvPicPr>
          <p:cNvPr id="2050" name="Picture 2" descr="D:\Работа Редактор\!2023\!мероприятия\20.02 23 февраля\pngtree-open-book-design-png-image_2167425-PhotoRoom_png-PhotoRoom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3305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584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14"/>
    </mc:Choice>
    <mc:Fallback>
      <p:transition spd="slow" advTm="881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7920880" cy="316835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+mj-lt"/>
              </a:rPr>
              <a:t>Сегодня это праздник всех тех, кто защищал, защищает и готов защищать Отечество.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+mj-lt"/>
              </a:rPr>
              <a:t>Эта дата была установлена Федеральным законом «О днях воинской славы и памятных датах России», принятым Государственной думой и подписанным президентом РФ Б.Н. Ельциным 13 марта 1995 года.</a:t>
            </a:r>
          </a:p>
          <a:p>
            <a:pPr marL="0" indent="0" algn="ctr">
              <a:buNone/>
            </a:pP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2" name="Picture 2" descr="D:\Работа Редактор\!Открытки\23.02\png-transparent-defender-of-the-fatherland-day-23-february-holiday-others-cdr-2018-star-PhotoRoom.png-PhotoRo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63" y="3849218"/>
            <a:ext cx="6455879" cy="282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319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52"/>
    </mc:Choice>
    <mc:Fallback>
      <p:transition spd="slow" advTm="825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yt3.ggpht.com/-TTmQ98rRTcI/AAAAAAAAAAI/AAAAAAAAAAA/2u0LOE9rtxQ/s900-c-k-no/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378" y="1450554"/>
            <a:ext cx="3704501" cy="395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60" y="908720"/>
            <a:ext cx="4752528" cy="525658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+mj-lt"/>
              </a:rPr>
              <a:t>Большинство граждан России и стран бывшего СССР рассматривают День защитника Отечества не столько, как годовщину победы или День Рождения Красной Армии, </a:t>
            </a:r>
            <a:r>
              <a:rPr lang="ru-RU" sz="2800" dirty="0">
                <a:latin typeface="+mj-lt"/>
              </a:rPr>
              <a:t>сколько </a:t>
            </a:r>
            <a:r>
              <a:rPr lang="ru-RU" sz="2800" dirty="0" smtClean="0">
                <a:latin typeface="+mj-lt"/>
              </a:rPr>
              <a:t>как День </a:t>
            </a:r>
            <a:r>
              <a:rPr lang="ru-RU" sz="2800" dirty="0">
                <a:latin typeface="+mj-lt"/>
              </a:rPr>
              <a:t>настоящих мужчин, Защитников, в самом широком смысле этого </a:t>
            </a:r>
            <a:r>
              <a:rPr lang="ru-RU" sz="2800" dirty="0" smtClean="0">
                <a:latin typeface="+mj-lt"/>
              </a:rPr>
              <a:t>слова.</a:t>
            </a:r>
            <a:endParaRPr lang="ru-RU" sz="2800" dirty="0">
              <a:latin typeface="+mj-lt"/>
            </a:endParaRPr>
          </a:p>
          <a:p>
            <a:pPr marL="0" indent="0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31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79"/>
    </mc:Choice>
    <mc:Fallback>
      <p:transition spd="slow" advTm="8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352928" cy="23042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+mj-lt"/>
              </a:rPr>
              <a:t>Этот праздник  олицетворяет собой все то, что ценят в мужчинах: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+mj-lt"/>
              </a:rPr>
              <a:t>отвагу, ответственность, </a:t>
            </a:r>
            <a:r>
              <a:rPr lang="ru-RU" sz="3200" dirty="0">
                <a:solidFill>
                  <a:schemeClr val="tx1"/>
                </a:solidFill>
                <a:latin typeface="+mj-lt"/>
              </a:rPr>
              <a:t>с</a:t>
            </a:r>
            <a:r>
              <a:rPr lang="ru-RU" sz="3200" dirty="0" smtClean="0">
                <a:solidFill>
                  <a:schemeClr val="tx1"/>
                </a:solidFill>
                <a:latin typeface="+mj-lt"/>
              </a:rPr>
              <a:t>илу духа, ум, целеустремлённость</a:t>
            </a:r>
            <a:endParaRPr lang="ru-RU"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170" name="Picture 2" descr="http://falerist.org/images/Orden-Za-lichnoye-muzhestvo-d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04056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983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84"/>
    </mc:Choice>
    <mc:Fallback>
      <p:transition spd="slow" advTm="748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208912" cy="25202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+mj-lt"/>
              </a:rPr>
              <a:t>20 марта 1992 года, 20 лет назад, было учреждено звание Героя Российской Федерации, которое заменило звание Героя Советского Союза и стало первым в иерархии государственных наград России.</a:t>
            </a:r>
          </a:p>
        </p:txBody>
      </p:sp>
      <p:pic>
        <p:nvPicPr>
          <p:cNvPr id="9218" name="Picture 2" descr="http://img1.1tv.ru/imgsize640x360/PR20120617213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12976"/>
            <a:ext cx="5832648" cy="328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546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27"/>
    </mc:Choice>
    <mc:Fallback>
      <p:transition spd="slow" advTm="812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868224" cy="3312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</a:rPr>
              <a:t>Среди традиций праздника, сохранившихся и сегодня в бывших советских республиках, — чествование ветеранов, военнослужащих и всех мужчин; возложение цветов к памятным местам, проведение праздничных концертов и мероприятий, организация салютов во многих городах. 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8194" name="Picture 2" descr="http://vse.karelia.ru/content/pub/media/2012/february/2302%20veno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7" r="442"/>
          <a:stretch/>
        </p:blipFill>
        <p:spPr bwMode="auto">
          <a:xfrm>
            <a:off x="0" y="3645024"/>
            <a:ext cx="3330429" cy="265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spbhi.ru/assets/images/info/prazdniki/zashitnik/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91"/>
          <a:stretch/>
        </p:blipFill>
        <p:spPr bwMode="auto">
          <a:xfrm>
            <a:off x="4644008" y="3645024"/>
            <a:ext cx="3816424" cy="265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mvmu.ru/upload/medialibrary/0e8/0e8dfd989d97aa9813b3d826cca4ff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1060"/>
            <a:ext cx="3633144" cy="242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16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81"/>
    </mc:Choice>
    <mc:Fallback>
      <p:transition spd="slow" advTm="8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8787"/>
            <a:ext cx="6336704" cy="4874388"/>
          </a:xfrm>
        </p:spPr>
      </p:pic>
      <p:sp>
        <p:nvSpPr>
          <p:cNvPr id="3" name="TextBox 2"/>
          <p:cNvSpPr txBox="1"/>
          <p:nvPr/>
        </p:nvSpPr>
        <p:spPr>
          <a:xfrm>
            <a:off x="1043608" y="5301208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 Black" panose="020B0A04020102020204" pitchFamily="34" charset="0"/>
              </a:rPr>
              <a:t>С праздником дорогие юноши и мужчины!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49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33"/>
    </mc:Choice>
    <mc:Fallback>
      <p:transition spd="slow" advTm="9033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Knigi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222</Words>
  <Application>Microsoft Office PowerPoint</Application>
  <PresentationFormat>Экран (4:3)</PresentationFormat>
  <Paragraphs>16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Knigi</vt:lpstr>
      <vt:lpstr>Соседство</vt:lpstr>
      <vt:lpstr>ДЕНЬ ЗАЩИТНИКА ОТЕЧЕСТВА</vt:lpstr>
      <vt:lpstr>Немного из истории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ЗАЩИТНИКА ОТЕЧЕСТВА</dc:title>
  <dc:creator>Леонова Лилия Сергеевна</dc:creator>
  <cp:lastModifiedBy>Жегалова Ирина Ивановна</cp:lastModifiedBy>
  <cp:revision>14</cp:revision>
  <dcterms:created xsi:type="dcterms:W3CDTF">2016-02-20T06:51:59Z</dcterms:created>
  <dcterms:modified xsi:type="dcterms:W3CDTF">2023-02-21T08:36:28Z</dcterms:modified>
</cp:coreProperties>
</file>